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CD7BF-FDE1-42CD-8D17-917B91248F18}" v="1" dt="2020-09-29T00:03:59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kah Danielle Wallace" userId="93738d87-b560-4236-9390-76f1604555e6" providerId="ADAL" clId="{7F9032CD-69D4-4E7D-BD18-59A4833EDC25}"/>
    <pc:docChg chg="modSld">
      <pc:chgData name="Rebekah Danielle Wallace" userId="93738d87-b560-4236-9390-76f1604555e6" providerId="ADAL" clId="{7F9032CD-69D4-4E7D-BD18-59A4833EDC25}" dt="2020-06-07T15:44:31.447" v="51" actId="20577"/>
      <pc:docMkLst>
        <pc:docMk/>
      </pc:docMkLst>
      <pc:sldChg chg="modSp mod">
        <pc:chgData name="Rebekah Danielle Wallace" userId="93738d87-b560-4236-9390-76f1604555e6" providerId="ADAL" clId="{7F9032CD-69D4-4E7D-BD18-59A4833EDC25}" dt="2020-06-07T15:44:31.447" v="51" actId="20577"/>
        <pc:sldMkLst>
          <pc:docMk/>
          <pc:sldMk cId="308546770" sldId="261"/>
        </pc:sldMkLst>
        <pc:spChg chg="mod">
          <ac:chgData name="Rebekah Danielle Wallace" userId="93738d87-b560-4236-9390-76f1604555e6" providerId="ADAL" clId="{7F9032CD-69D4-4E7D-BD18-59A4833EDC25}" dt="2020-06-07T15:44:31.447" v="51" actId="20577"/>
          <ac:spMkLst>
            <pc:docMk/>
            <pc:sldMk cId="308546770" sldId="261"/>
            <ac:spMk id="5" creationId="{3E0A67BB-A6E3-47AB-9015-ABA8ABE7B367}"/>
          </ac:spMkLst>
        </pc:spChg>
      </pc:sldChg>
    </pc:docChg>
  </pc:docChgLst>
  <pc:docChgLst>
    <pc:chgData name="Rebekah Danielle Wallace" userId="93738d87-b560-4236-9390-76f1604555e6" providerId="ADAL" clId="{079CD7BF-FDE1-42CD-8D17-917B91248F18}"/>
    <pc:docChg chg="custSel addSld modSld">
      <pc:chgData name="Rebekah Danielle Wallace" userId="93738d87-b560-4236-9390-76f1604555e6" providerId="ADAL" clId="{079CD7BF-FDE1-42CD-8D17-917B91248F18}" dt="2020-09-29T00:09:40.337" v="177" actId="114"/>
      <pc:docMkLst>
        <pc:docMk/>
      </pc:docMkLst>
      <pc:sldChg chg="modSp mod">
        <pc:chgData name="Rebekah Danielle Wallace" userId="93738d87-b560-4236-9390-76f1604555e6" providerId="ADAL" clId="{079CD7BF-FDE1-42CD-8D17-917B91248F18}" dt="2020-09-29T00:06:08.296" v="131" actId="20577"/>
        <pc:sldMkLst>
          <pc:docMk/>
          <pc:sldMk cId="1440102688" sldId="257"/>
        </pc:sldMkLst>
        <pc:spChg chg="mod">
          <ac:chgData name="Rebekah Danielle Wallace" userId="93738d87-b560-4236-9390-76f1604555e6" providerId="ADAL" clId="{079CD7BF-FDE1-42CD-8D17-917B91248F18}" dt="2020-09-29T00:06:08.296" v="131" actId="20577"/>
          <ac:spMkLst>
            <pc:docMk/>
            <pc:sldMk cId="1440102688" sldId="257"/>
            <ac:spMk id="5" creationId="{3E0A67BB-A6E3-47AB-9015-ABA8ABE7B367}"/>
          </ac:spMkLst>
        </pc:spChg>
        <pc:picChg chg="mod modCrop">
          <ac:chgData name="Rebekah Danielle Wallace" userId="93738d87-b560-4236-9390-76f1604555e6" providerId="ADAL" clId="{079CD7BF-FDE1-42CD-8D17-917B91248F18}" dt="2020-09-29T00:06:02.223" v="126" actId="1037"/>
          <ac:picMkLst>
            <pc:docMk/>
            <pc:sldMk cId="1440102688" sldId="257"/>
            <ac:picMk id="10" creationId="{022D3217-6855-45DE-A759-65FC2826AE0F}"/>
          </ac:picMkLst>
        </pc:picChg>
      </pc:sldChg>
      <pc:sldChg chg="modSp mod">
        <pc:chgData name="Rebekah Danielle Wallace" userId="93738d87-b560-4236-9390-76f1604555e6" providerId="ADAL" clId="{079CD7BF-FDE1-42CD-8D17-917B91248F18}" dt="2020-09-29T00:06:22.854" v="140" actId="20577"/>
        <pc:sldMkLst>
          <pc:docMk/>
          <pc:sldMk cId="3287682218" sldId="258"/>
        </pc:sldMkLst>
        <pc:spChg chg="mod">
          <ac:chgData name="Rebekah Danielle Wallace" userId="93738d87-b560-4236-9390-76f1604555e6" providerId="ADAL" clId="{079CD7BF-FDE1-42CD-8D17-917B91248F18}" dt="2020-09-29T00:06:22.854" v="140" actId="20577"/>
          <ac:spMkLst>
            <pc:docMk/>
            <pc:sldMk cId="3287682218" sldId="258"/>
            <ac:spMk id="5" creationId="{3E0A67BB-A6E3-47AB-9015-ABA8ABE7B367}"/>
          </ac:spMkLst>
        </pc:spChg>
      </pc:sldChg>
      <pc:sldChg chg="modSp mod">
        <pc:chgData name="Rebekah Danielle Wallace" userId="93738d87-b560-4236-9390-76f1604555e6" providerId="ADAL" clId="{079CD7BF-FDE1-42CD-8D17-917B91248F18}" dt="2020-09-29T00:08:34.287" v="160" actId="1076"/>
        <pc:sldMkLst>
          <pc:docMk/>
          <pc:sldMk cId="1185368654" sldId="259"/>
        </pc:sldMkLst>
        <pc:spChg chg="mod">
          <ac:chgData name="Rebekah Danielle Wallace" userId="93738d87-b560-4236-9390-76f1604555e6" providerId="ADAL" clId="{079CD7BF-FDE1-42CD-8D17-917B91248F18}" dt="2020-09-29T00:08:34.287" v="160" actId="1076"/>
          <ac:spMkLst>
            <pc:docMk/>
            <pc:sldMk cId="1185368654" sldId="259"/>
            <ac:spMk id="7" creationId="{4146FB22-1D6F-46B7-B1AA-474D69A5BC64}"/>
          </ac:spMkLst>
        </pc:spChg>
        <pc:spChg chg="mod">
          <ac:chgData name="Rebekah Danielle Wallace" userId="93738d87-b560-4236-9390-76f1604555e6" providerId="ADAL" clId="{079CD7BF-FDE1-42CD-8D17-917B91248F18}" dt="2020-09-29T00:07:21.282" v="144" actId="14100"/>
          <ac:spMkLst>
            <pc:docMk/>
            <pc:sldMk cId="1185368654" sldId="259"/>
            <ac:spMk id="11" creationId="{84A7E61F-65B6-48B3-8EE0-0F294F2A66EF}"/>
          </ac:spMkLst>
        </pc:spChg>
        <pc:spChg chg="mod">
          <ac:chgData name="Rebekah Danielle Wallace" userId="93738d87-b560-4236-9390-76f1604555e6" providerId="ADAL" clId="{079CD7BF-FDE1-42CD-8D17-917B91248F18}" dt="2020-09-29T00:08:21.340" v="158" actId="1076"/>
          <ac:spMkLst>
            <pc:docMk/>
            <pc:sldMk cId="1185368654" sldId="259"/>
            <ac:spMk id="14" creationId="{B8639151-806A-4CDA-8C00-7F369A71A187}"/>
          </ac:spMkLst>
        </pc:spChg>
        <pc:picChg chg="mod">
          <ac:chgData name="Rebekah Danielle Wallace" userId="93738d87-b560-4236-9390-76f1604555e6" providerId="ADAL" clId="{079CD7BF-FDE1-42CD-8D17-917B91248F18}" dt="2020-09-29T00:08:31.116" v="159" actId="14100"/>
          <ac:picMkLst>
            <pc:docMk/>
            <pc:sldMk cId="1185368654" sldId="259"/>
            <ac:picMk id="3" creationId="{076A8DDE-9FC1-4047-B26E-F81B1C7F04AF}"/>
          </ac:picMkLst>
        </pc:picChg>
        <pc:picChg chg="mod">
          <ac:chgData name="Rebekah Danielle Wallace" userId="93738d87-b560-4236-9390-76f1604555e6" providerId="ADAL" clId="{079CD7BF-FDE1-42CD-8D17-917B91248F18}" dt="2020-09-29T00:08:21.340" v="158" actId="1076"/>
          <ac:picMkLst>
            <pc:docMk/>
            <pc:sldMk cId="1185368654" sldId="259"/>
            <ac:picMk id="13" creationId="{A3742651-1008-4A3D-9E57-DCC3298B3F40}"/>
          </ac:picMkLst>
        </pc:picChg>
      </pc:sldChg>
      <pc:sldChg chg="modSp mod">
        <pc:chgData name="Rebekah Danielle Wallace" userId="93738d87-b560-4236-9390-76f1604555e6" providerId="ADAL" clId="{079CD7BF-FDE1-42CD-8D17-917B91248F18}" dt="2020-09-29T00:09:01.369" v="164" actId="14100"/>
        <pc:sldMkLst>
          <pc:docMk/>
          <pc:sldMk cId="4117881626" sldId="260"/>
        </pc:sldMkLst>
        <pc:spChg chg="mod">
          <ac:chgData name="Rebekah Danielle Wallace" userId="93738d87-b560-4236-9390-76f1604555e6" providerId="ADAL" clId="{079CD7BF-FDE1-42CD-8D17-917B91248F18}" dt="2020-09-29T00:09:01.369" v="164" actId="14100"/>
          <ac:spMkLst>
            <pc:docMk/>
            <pc:sldMk cId="4117881626" sldId="260"/>
            <ac:spMk id="5" creationId="{3E0A67BB-A6E3-47AB-9015-ABA8ABE7B367}"/>
          </ac:spMkLst>
        </pc:spChg>
        <pc:spChg chg="mod">
          <ac:chgData name="Rebekah Danielle Wallace" userId="93738d87-b560-4236-9390-76f1604555e6" providerId="ADAL" clId="{079CD7BF-FDE1-42CD-8D17-917B91248F18}" dt="2020-09-29T00:08:44.859" v="161" actId="1076"/>
          <ac:spMkLst>
            <pc:docMk/>
            <pc:sldMk cId="4117881626" sldId="260"/>
            <ac:spMk id="7" creationId="{A478D358-CDE1-4B1E-BD65-EE4B20740944}"/>
          </ac:spMkLst>
        </pc:spChg>
        <pc:picChg chg="mod">
          <ac:chgData name="Rebekah Danielle Wallace" userId="93738d87-b560-4236-9390-76f1604555e6" providerId="ADAL" clId="{079CD7BF-FDE1-42CD-8D17-917B91248F18}" dt="2020-09-29T00:08:50.248" v="163" actId="14100"/>
          <ac:picMkLst>
            <pc:docMk/>
            <pc:sldMk cId="4117881626" sldId="260"/>
            <ac:picMk id="3" creationId="{700C43BC-715B-44BE-BFD1-47D1478A041D}"/>
          </ac:picMkLst>
        </pc:picChg>
      </pc:sldChg>
      <pc:sldChg chg="modSp mod">
        <pc:chgData name="Rebekah Danielle Wallace" userId="93738d87-b560-4236-9390-76f1604555e6" providerId="ADAL" clId="{079CD7BF-FDE1-42CD-8D17-917B91248F18}" dt="2020-09-29T00:09:40.337" v="177" actId="114"/>
        <pc:sldMkLst>
          <pc:docMk/>
          <pc:sldMk cId="308546770" sldId="261"/>
        </pc:sldMkLst>
        <pc:spChg chg="mod">
          <ac:chgData name="Rebekah Danielle Wallace" userId="93738d87-b560-4236-9390-76f1604555e6" providerId="ADAL" clId="{079CD7BF-FDE1-42CD-8D17-917B91248F18}" dt="2020-09-29T00:09:40.337" v="177" actId="114"/>
          <ac:spMkLst>
            <pc:docMk/>
            <pc:sldMk cId="308546770" sldId="261"/>
            <ac:spMk id="5" creationId="{3E0A67BB-A6E3-47AB-9015-ABA8ABE7B367}"/>
          </ac:spMkLst>
        </pc:spChg>
      </pc:sldChg>
      <pc:sldChg chg="addSp delSp modSp new mod modClrScheme chgLayout">
        <pc:chgData name="Rebekah Danielle Wallace" userId="93738d87-b560-4236-9390-76f1604555e6" providerId="ADAL" clId="{079CD7BF-FDE1-42CD-8D17-917B91248F18}" dt="2020-09-29T00:05:38.717" v="103" actId="27636"/>
        <pc:sldMkLst>
          <pc:docMk/>
          <pc:sldMk cId="3419204952" sldId="262"/>
        </pc:sldMkLst>
        <pc:spChg chg="mod ord">
          <ac:chgData name="Rebekah Danielle Wallace" userId="93738d87-b560-4236-9390-76f1604555e6" providerId="ADAL" clId="{079CD7BF-FDE1-42CD-8D17-917B91248F18}" dt="2020-09-29T00:03:26.415" v="9" actId="700"/>
          <ac:spMkLst>
            <pc:docMk/>
            <pc:sldMk cId="3419204952" sldId="262"/>
            <ac:spMk id="2" creationId="{5B24901D-E61F-41BA-91E2-9D90D7862368}"/>
          </ac:spMkLst>
        </pc:spChg>
        <pc:spChg chg="del mod ord">
          <ac:chgData name="Rebekah Danielle Wallace" userId="93738d87-b560-4236-9390-76f1604555e6" providerId="ADAL" clId="{079CD7BF-FDE1-42CD-8D17-917B91248F18}" dt="2020-09-29T00:03:26.415" v="9" actId="700"/>
          <ac:spMkLst>
            <pc:docMk/>
            <pc:sldMk cId="3419204952" sldId="262"/>
            <ac:spMk id="3" creationId="{FCA488D0-1A1B-4E06-827A-A90893301D6B}"/>
          </ac:spMkLst>
        </pc:spChg>
        <pc:spChg chg="add mod ord">
          <ac:chgData name="Rebekah Danielle Wallace" userId="93738d87-b560-4236-9390-76f1604555e6" providerId="ADAL" clId="{079CD7BF-FDE1-42CD-8D17-917B91248F18}" dt="2020-09-29T00:05:38.717" v="103" actId="27636"/>
          <ac:spMkLst>
            <pc:docMk/>
            <pc:sldMk cId="3419204952" sldId="262"/>
            <ac:spMk id="4" creationId="{99407D46-574E-4D81-9B39-15F3B8F52330}"/>
          </ac:spMkLst>
        </pc:spChg>
        <pc:spChg chg="add del mod ord">
          <ac:chgData name="Rebekah Danielle Wallace" userId="93738d87-b560-4236-9390-76f1604555e6" providerId="ADAL" clId="{079CD7BF-FDE1-42CD-8D17-917B91248F18}" dt="2020-09-29T00:03:59.410" v="10" actId="931"/>
          <ac:spMkLst>
            <pc:docMk/>
            <pc:sldMk cId="3419204952" sldId="262"/>
            <ac:spMk id="5" creationId="{987B397D-1D5D-4B9A-AED0-8674E62D75B3}"/>
          </ac:spMkLst>
        </pc:spChg>
        <pc:picChg chg="add mod">
          <ac:chgData name="Rebekah Danielle Wallace" userId="93738d87-b560-4236-9390-76f1604555e6" providerId="ADAL" clId="{079CD7BF-FDE1-42CD-8D17-917B91248F18}" dt="2020-09-29T00:04:00.815" v="12" actId="962"/>
          <ac:picMkLst>
            <pc:docMk/>
            <pc:sldMk cId="3419204952" sldId="262"/>
            <ac:picMk id="7" creationId="{E269537F-900F-4128-8E89-735D03FACEE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7C66-EAAC-4426-84F6-33ED28580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9A8CCA-6AF0-4A3B-944E-ADE48E577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C9036-8D89-44BF-B156-B31E490E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D182-18DE-4B85-A35B-26160B23514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393DE-2666-404A-86B4-E7A56DC8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246B5-267C-429D-B1CA-BF810BBE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14C-2A43-4868-B9A5-01DC9444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8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D379-E6FE-45A9-90F8-71568434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9C91E-B31C-4947-9638-EBFB98221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7D4FF-345A-4CCF-9FD1-FCCACDDD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D182-18DE-4B85-A35B-26160B23514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C0CD7-BA97-4D92-88B2-A63DCF52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CC9C6-E3CF-45BB-8270-31B47A54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14C-2A43-4868-B9A5-01DC9444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1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1020E1-A58A-473E-8D82-AE2A40E99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8F926-4106-487C-A0E0-B89F7681F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16AFC-4DE8-4A01-A20D-539DAEDB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D182-18DE-4B85-A35B-26160B23514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90538-76BD-4EF6-ACF7-AF5E0703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35992-EE9D-47A1-928A-061E4FB6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14C-2A43-4868-B9A5-01DC9444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3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ABDB-BD19-49AA-87A1-79386B8F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ADFB4-CEF5-41B7-806C-87003C023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5E8D1-E686-4DA0-BCED-CB9359807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D182-18DE-4B85-A35B-26160B23514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80008-D536-4DEC-A072-1EE9B5B06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CE689-6D7D-486A-92CE-00CA81B0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14C-2A43-4868-B9A5-01DC9444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2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262EF-0F93-49AD-AC74-262D623D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530F9-84AB-4829-AFC7-695652A9A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5A0D3-25E8-422C-A368-C19E5F218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D182-18DE-4B85-A35B-26160B23514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A66EE-72F1-4103-9D84-29BDBBD76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2BE1F-395A-447A-BAD6-F132A549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14C-2A43-4868-B9A5-01DC9444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3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6B4D1-9549-481B-835D-11FE1245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3DDC2-E2D7-454D-8E2B-1B1C8E801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C8F18-FAB5-4D3C-AC1D-533F40D29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E9E82-7AA7-476F-AA48-3DF806EF8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D182-18DE-4B85-A35B-26160B23514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1E593-F972-445C-B87D-58F5EA8A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05021-1171-4788-A583-FB49E054B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14C-2A43-4868-B9A5-01DC9444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A3E40-6ADD-448B-8A25-594442013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D2F60-E742-4CB6-A500-4CE08409B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B3B8E-AED2-470D-AC0E-52CD82108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19F2B-071B-40AA-AD1B-802B551D8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3E97D-03DE-4B43-AFFF-ABE4F38EC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505EF3-2D04-4E67-9AC7-F651A29C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D182-18DE-4B85-A35B-26160B23514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07FFFB-B721-4D98-AF9E-A723297B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3CE92-1B9D-4900-A119-6B3AC6D4C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14C-2A43-4868-B9A5-01DC9444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7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F648F-A4D3-478C-B93A-BC92EF7DF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EBAAC8-6941-4F51-9AE9-DC7B7542D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D182-18DE-4B85-A35B-26160B23514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C2DEFE-C8DB-48B3-9323-7F2C41531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166B9-608B-4F52-8246-854CF1AE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14C-2A43-4868-B9A5-01DC9444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7BE4E2-D054-494E-90CB-8CB810BF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D182-18DE-4B85-A35B-26160B23514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3363D1-0CE8-4FE2-9E3C-F31423529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97C68-FC60-4488-8F00-178BF7BE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14C-2A43-4868-B9A5-01DC9444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9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D8EBF-2017-4A24-8570-18CC35B6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FA4FB-4F79-4022-AF79-E5E3DFF97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0A21B-AA74-4316-8E77-B16241872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0C2A2-15DA-4DE9-8197-6078FEB7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D182-18DE-4B85-A35B-26160B23514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574DD-AA0A-43E9-8C6F-F04D0045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42B9A-489B-4651-A177-29F756F68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14C-2A43-4868-B9A5-01DC9444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1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C3669-F3B6-4DAC-9982-373DC5DD1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AED6AD-A070-4915-A75C-D1113A12C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EA971-BD2B-4F8A-9E13-51D204655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1C30F-06FD-4AE0-A91B-0E74F842D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D182-18DE-4B85-A35B-26160B23514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76674-5487-41FC-86EB-F45F3B56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4618A-AB86-4D01-AE12-7C2433AF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714C-2A43-4868-B9A5-01DC9444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9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0D379C-6856-4335-AA24-2E0F672C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7CB3E-ED58-4EC3-9532-E29DB6727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CCE98-2FC5-4E50-A31F-1D6006357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0D182-18DE-4B85-A35B-26160B23514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58710-64D2-4B2A-B3EB-0D67E75A1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6446E-DBB7-4D62-BC6C-D04812417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714C-2A43-4868-B9A5-01DC9444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8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D3563-545B-4D95-8C86-1A94D1F52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6640" y="0"/>
            <a:ext cx="4309240" cy="861356"/>
          </a:xfrm>
          <a:solidFill>
            <a:schemeClr val="bg1">
              <a:alpha val="69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autumn olive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6BC0D-C0D5-408D-97C1-E0BC39DE2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2152" y="953431"/>
            <a:ext cx="3258207" cy="486486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r>
              <a:rPr lang="en-US" i="1" dirty="0"/>
              <a:t>Elaeagnus </a:t>
            </a:r>
            <a:r>
              <a:rPr lang="en-US" i="1" dirty="0" err="1"/>
              <a:t>umbellata</a:t>
            </a: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87E0F-C980-4387-A4DC-EA747104493F}"/>
              </a:ext>
            </a:extLst>
          </p:cNvPr>
          <p:cNvSpPr txBox="1"/>
          <p:nvPr/>
        </p:nvSpPr>
        <p:spPr>
          <a:xfrm>
            <a:off x="8382000" y="6581001"/>
            <a:ext cx="3810000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Leslie J. </a:t>
            </a:r>
            <a:r>
              <a:rPr lang="en-US" sz="1200" dirty="0" err="1"/>
              <a:t>Mehrhoff</a:t>
            </a:r>
            <a:r>
              <a:rPr lang="en-US" sz="1200" dirty="0"/>
              <a:t>, University of Connecticut, Bugwood.org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87E0F-C980-4387-A4DC-EA747104493F}"/>
              </a:ext>
            </a:extLst>
          </p:cNvPr>
          <p:cNvSpPr txBox="1"/>
          <p:nvPr/>
        </p:nvSpPr>
        <p:spPr>
          <a:xfrm>
            <a:off x="11414235" y="0"/>
            <a:ext cx="777765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Aug 2021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877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901D-E61F-41BA-91E2-9D90D7862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07D46-574E-4D81-9B39-15F3B8F523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invasive perennial shrub</a:t>
            </a:r>
          </a:p>
          <a:p>
            <a:r>
              <a:rPr lang="en-US" dirty="0"/>
              <a:t>Native to eastern Asia; spread throughout the eastern US</a:t>
            </a:r>
          </a:p>
          <a:p>
            <a:r>
              <a:rPr lang="en-US" dirty="0"/>
              <a:t>Introduced to the US in the 1830s</a:t>
            </a:r>
          </a:p>
          <a:p>
            <a:pPr lvl="1"/>
            <a:r>
              <a:rPr lang="en-US" dirty="0"/>
              <a:t>Ornamental </a:t>
            </a:r>
          </a:p>
          <a:p>
            <a:pPr lvl="1"/>
            <a:r>
              <a:rPr lang="en-US" dirty="0"/>
              <a:t>Shelter belts, erosion control, wasteland reclamation, and wildlife habitat</a:t>
            </a:r>
          </a:p>
          <a:p>
            <a:r>
              <a:rPr lang="en-US" dirty="0"/>
              <a:t>A </a:t>
            </a:r>
            <a:r>
              <a:rPr lang="en-US" dirty="0" err="1"/>
              <a:t>nonleguminous</a:t>
            </a:r>
            <a:r>
              <a:rPr lang="en-US" dirty="0"/>
              <a:t> nitrogen fixer</a:t>
            </a:r>
          </a:p>
        </p:txBody>
      </p:sp>
      <p:pic>
        <p:nvPicPr>
          <p:cNvPr id="7" name="Content Placeholder 6" descr="A tree in a grassy field&#10;&#10;Description automatically generated">
            <a:extLst>
              <a:ext uri="{FF2B5EF4-FFF2-40B4-BE49-F238E27FC236}">
                <a16:creationId xmlns:a16="http://schemas.microsoft.com/office/drawing/2014/main" id="{E269537F-900F-4128-8E89-735D03FACE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41920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860B28-AEAB-4731-88CA-F58C3CDA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Appearance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0A67BB-A6E3-47AB-9015-ABA8ABE7B3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deciduous shrub that grows up to 3-20 ft. (0.9-6.1 m) tall</a:t>
            </a:r>
          </a:p>
          <a:p>
            <a:r>
              <a:rPr lang="en-US" dirty="0"/>
              <a:t>Has thorny </a:t>
            </a:r>
            <a:r>
              <a:rPr lang="en-US" dirty="0" smtClean="0"/>
              <a:t>branches and stems</a:t>
            </a:r>
            <a:endParaRPr lang="en-US" dirty="0"/>
          </a:p>
        </p:txBody>
      </p:sp>
      <p:pic>
        <p:nvPicPr>
          <p:cNvPr id="8" name="Content Placeholder 7" descr="A tree in a grassy field&#10;&#10;Description automatically generated">
            <a:extLst>
              <a:ext uri="{FF2B5EF4-FFF2-40B4-BE49-F238E27FC236}">
                <a16:creationId xmlns:a16="http://schemas.microsoft.com/office/drawing/2014/main" id="{208052FD-49EA-4105-BBE3-7CFC39E31F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13028" r="17936" b="9534"/>
          <a:stretch/>
        </p:blipFill>
        <p:spPr>
          <a:xfrm>
            <a:off x="6578426" y="1690688"/>
            <a:ext cx="5227548" cy="4351338"/>
          </a:xfrm>
        </p:spPr>
      </p:pic>
      <p:pic>
        <p:nvPicPr>
          <p:cNvPr id="10" name="Picture 9" descr="A picture containing sitting, dark, black, wooden&#10;&#10;Description automatically generated">
            <a:extLst>
              <a:ext uri="{FF2B5EF4-FFF2-40B4-BE49-F238E27FC236}">
                <a16:creationId xmlns:a16="http://schemas.microsoft.com/office/drawing/2014/main" id="{022D3217-6855-45DE-A759-65FC2826AE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3"/>
          <a:stretch/>
        </p:blipFill>
        <p:spPr>
          <a:xfrm rot="5400000">
            <a:off x="1553711" y="2573671"/>
            <a:ext cx="3381278" cy="48600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116BA9-E361-41AA-996C-7DAD012C0583}"/>
              </a:ext>
            </a:extLst>
          </p:cNvPr>
          <p:cNvSpPr txBox="1"/>
          <p:nvPr/>
        </p:nvSpPr>
        <p:spPr>
          <a:xfrm rot="16200000">
            <a:off x="-791644" y="4542357"/>
            <a:ext cx="2960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Robert </a:t>
            </a:r>
            <a:r>
              <a:rPr lang="en-US" sz="1200" dirty="0" err="1"/>
              <a:t>Vidéki</a:t>
            </a:r>
            <a:r>
              <a:rPr lang="en-US" sz="1200" dirty="0"/>
              <a:t>, Doronicum </a:t>
            </a:r>
            <a:r>
              <a:rPr lang="en-US" sz="1200" dirty="0" err="1"/>
              <a:t>Kft</a:t>
            </a:r>
            <a:r>
              <a:rPr lang="en-US" sz="1200" dirty="0"/>
              <a:t>., Bugwood.org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187E0F-C980-4387-A4DC-EA747104493F}"/>
              </a:ext>
            </a:extLst>
          </p:cNvPr>
          <p:cNvSpPr txBox="1"/>
          <p:nvPr/>
        </p:nvSpPr>
        <p:spPr>
          <a:xfrm>
            <a:off x="6469569" y="6030686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Leslie J. </a:t>
            </a:r>
            <a:r>
              <a:rPr lang="en-US" sz="1200" dirty="0" err="1"/>
              <a:t>Mehrhoff</a:t>
            </a:r>
            <a:r>
              <a:rPr lang="en-US" sz="1200" dirty="0"/>
              <a:t>, University of Connecticut, Bugwood.org</a:t>
            </a:r>
          </a:p>
        </p:txBody>
      </p:sp>
    </p:spTree>
    <p:extLst>
      <p:ext uri="{BB962C8B-B14F-4D97-AF65-F5344CB8AC3E}">
        <p14:creationId xmlns:p14="http://schemas.microsoft.com/office/powerpoint/2010/main" val="1440102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860B28-AEAB-4731-88CA-F58C3CDA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Foliage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0A67BB-A6E3-47AB-9015-ABA8ABE7B3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Foliage is alternate, 2-3 </a:t>
            </a:r>
            <a:r>
              <a:rPr lang="en-US" dirty="0" smtClean="0"/>
              <a:t>in </a:t>
            </a:r>
            <a:r>
              <a:rPr lang="en-US" dirty="0"/>
              <a:t>(5-8 cm) long and 1 </a:t>
            </a:r>
            <a:r>
              <a:rPr lang="en-US" dirty="0" smtClean="0"/>
              <a:t>in </a:t>
            </a:r>
            <a:r>
              <a:rPr lang="en-US" dirty="0"/>
              <a:t>(2.5 cm) wide</a:t>
            </a:r>
          </a:p>
          <a:p>
            <a:r>
              <a:rPr lang="en-US" dirty="0"/>
              <a:t>The margins are entire and wavy (undulate)</a:t>
            </a:r>
          </a:p>
          <a:p>
            <a:r>
              <a:rPr lang="en-US" dirty="0"/>
              <a:t>Leaves are </a:t>
            </a:r>
            <a:r>
              <a:rPr lang="en-US" dirty="0" smtClean="0"/>
              <a:t>green </a:t>
            </a:r>
            <a:r>
              <a:rPr lang="en-US" dirty="0"/>
              <a:t>to </a:t>
            </a:r>
            <a:r>
              <a:rPr lang="en-US" dirty="0" smtClean="0"/>
              <a:t>gray-green </a:t>
            </a:r>
            <a:r>
              <a:rPr lang="en-US" dirty="0"/>
              <a:t>above and silver scaly beneath with short petioles</a:t>
            </a:r>
          </a:p>
        </p:txBody>
      </p:sp>
      <p:pic>
        <p:nvPicPr>
          <p:cNvPr id="3" name="Content Placeholder 2" descr="A close up of a fruit tree&#10;&#10;Description automatically generated">
            <a:extLst>
              <a:ext uri="{FF2B5EF4-FFF2-40B4-BE49-F238E27FC236}">
                <a16:creationId xmlns:a16="http://schemas.microsoft.com/office/drawing/2014/main" id="{15FA97D0-957B-48B4-973D-E87B1E3109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55914"/>
            <a:ext cx="3309560" cy="4964340"/>
          </a:xfrm>
        </p:spPr>
      </p:pic>
      <p:pic>
        <p:nvPicPr>
          <p:cNvPr id="8" name="Picture 7" descr="A close up of a green plant&#10;&#10;Description automatically generated">
            <a:extLst>
              <a:ext uri="{FF2B5EF4-FFF2-40B4-BE49-F238E27FC236}">
                <a16:creationId xmlns:a16="http://schemas.microsoft.com/office/drawing/2014/main" id="{B0EB2693-91E6-436C-997A-B0630B193C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24653" r="7619" b="33810"/>
          <a:stretch/>
        </p:blipFill>
        <p:spPr>
          <a:xfrm rot="16200000">
            <a:off x="7874355" y="2264094"/>
            <a:ext cx="6024790" cy="22268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155446-E3F2-40EE-A909-328A17E73329}"/>
              </a:ext>
            </a:extLst>
          </p:cNvPr>
          <p:cNvSpPr txBox="1"/>
          <p:nvPr/>
        </p:nvSpPr>
        <p:spPr>
          <a:xfrm rot="16200000">
            <a:off x="7980044" y="1575632"/>
            <a:ext cx="3309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Chris Evans, University of Illinois, Bugwood.org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37538B-8127-4341-8868-4A36C3DBF9B5}"/>
              </a:ext>
            </a:extLst>
          </p:cNvPr>
          <p:cNvSpPr txBox="1"/>
          <p:nvPr/>
        </p:nvSpPr>
        <p:spPr>
          <a:xfrm>
            <a:off x="6018926" y="6016691"/>
            <a:ext cx="3570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Karan A. Rawlins, University of Georgia, Bugwood.org</a:t>
            </a:r>
          </a:p>
        </p:txBody>
      </p:sp>
    </p:spTree>
    <p:extLst>
      <p:ext uri="{BB962C8B-B14F-4D97-AF65-F5344CB8AC3E}">
        <p14:creationId xmlns:p14="http://schemas.microsoft.com/office/powerpoint/2010/main" val="328768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860B28-AEAB-4731-88CA-F58C3CDA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Flowers</a:t>
            </a:r>
          </a:p>
        </p:txBody>
      </p:sp>
      <p:pic>
        <p:nvPicPr>
          <p:cNvPr id="3" name="Content Placeholder 2" descr="A picture containing small, sitting, bird, flower&#10;&#10;Description automatically generated">
            <a:extLst>
              <a:ext uri="{FF2B5EF4-FFF2-40B4-BE49-F238E27FC236}">
                <a16:creationId xmlns:a16="http://schemas.microsoft.com/office/drawing/2014/main" id="{076A8DDE-9FC1-4047-B26E-F81B1C7F04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34069" y="1344680"/>
            <a:ext cx="6071240" cy="409887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46FB22-1D6F-46B7-B1AA-474D69A5BC64}"/>
              </a:ext>
            </a:extLst>
          </p:cNvPr>
          <p:cNvSpPr txBox="1"/>
          <p:nvPr/>
        </p:nvSpPr>
        <p:spPr>
          <a:xfrm>
            <a:off x="7837205" y="6417628"/>
            <a:ext cx="3657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T. Davis Sydnor, The Ohio State University, Bugwood.org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4A7E61F-65B6-48B3-8EE0-0F294F2A6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159388" cy="4351338"/>
          </a:xfrm>
        </p:spPr>
        <p:txBody>
          <a:bodyPr/>
          <a:lstStyle/>
          <a:p>
            <a:r>
              <a:rPr lang="en-US" dirty="0"/>
              <a:t>Flowers in late winter-summer  </a:t>
            </a:r>
          </a:p>
          <a:p>
            <a:r>
              <a:rPr lang="en-US" dirty="0"/>
              <a:t>White to yellow tubular flowers are abundant </a:t>
            </a:r>
          </a:p>
          <a:p>
            <a:r>
              <a:rPr lang="en-US" dirty="0"/>
              <a:t>Occur in clusters of </a:t>
            </a:r>
            <a:r>
              <a:rPr lang="en-US" dirty="0" smtClean="0"/>
              <a:t>5-10 </a:t>
            </a:r>
            <a:r>
              <a:rPr lang="en-US" dirty="0"/>
              <a:t>near the </a:t>
            </a:r>
            <a:r>
              <a:rPr lang="en-US" dirty="0" smtClean="0"/>
              <a:t>stems 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12" descr="A close up of a flower&#10;&#10;Description automatically generated">
            <a:extLst>
              <a:ext uri="{FF2B5EF4-FFF2-40B4-BE49-F238E27FC236}">
                <a16:creationId xmlns:a16="http://schemas.microsoft.com/office/drawing/2014/main" id="{A3742651-1008-4A3D-9E57-DCC3298B3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9" t="22581" r="26339" b="34444"/>
          <a:stretch/>
        </p:blipFill>
        <p:spPr>
          <a:xfrm rot="16200000">
            <a:off x="2403748" y="2994119"/>
            <a:ext cx="3154610" cy="41662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639151-806A-4CDA-8C00-7F369A71A187}"/>
              </a:ext>
            </a:extLst>
          </p:cNvPr>
          <p:cNvSpPr txBox="1"/>
          <p:nvPr/>
        </p:nvSpPr>
        <p:spPr>
          <a:xfrm rot="5400000">
            <a:off x="4642796" y="4814207"/>
            <a:ext cx="3047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J. H. Miller, USDA Forest Service, Bugwood.org</a:t>
            </a:r>
          </a:p>
        </p:txBody>
      </p:sp>
    </p:spTree>
    <p:extLst>
      <p:ext uri="{BB962C8B-B14F-4D97-AF65-F5344CB8AC3E}">
        <p14:creationId xmlns:p14="http://schemas.microsoft.com/office/powerpoint/2010/main" val="118536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860B28-AEAB-4731-88CA-F58C3CDA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0A67BB-A6E3-47AB-9015-ABA8ABE7B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122158" cy="4351338"/>
          </a:xfrm>
        </p:spPr>
        <p:txBody>
          <a:bodyPr/>
          <a:lstStyle/>
          <a:p>
            <a:r>
              <a:rPr lang="en-US" dirty="0"/>
              <a:t>Fruit are round, </a:t>
            </a:r>
            <a:r>
              <a:rPr lang="en-US" dirty="0" smtClean="0"/>
              <a:t>juicy drupes, </a:t>
            </a:r>
            <a:r>
              <a:rPr lang="en-US" dirty="0" smtClean="0"/>
              <a:t>red and finely </a:t>
            </a:r>
            <a:r>
              <a:rPr lang="en-US" dirty="0"/>
              <a:t>dotted with silvery to silvery-brown scales</a:t>
            </a:r>
          </a:p>
          <a:p>
            <a:r>
              <a:rPr lang="en-US" dirty="0"/>
              <a:t>Each drupe contains one seed</a:t>
            </a:r>
          </a:p>
          <a:p>
            <a:r>
              <a:rPr lang="en-US" dirty="0"/>
              <a:t>Fruit ripen in Autumn</a:t>
            </a:r>
          </a:p>
          <a:p>
            <a:endParaRPr lang="en-US" dirty="0"/>
          </a:p>
        </p:txBody>
      </p:sp>
      <p:pic>
        <p:nvPicPr>
          <p:cNvPr id="3" name="Content Placeholder 2" descr="A blurry image of a flower&#10;&#10;Description automatically generated">
            <a:extLst>
              <a:ext uri="{FF2B5EF4-FFF2-40B4-BE49-F238E27FC236}">
                <a16:creationId xmlns:a16="http://schemas.microsoft.com/office/drawing/2014/main" id="{700C43BC-715B-44BE-BFD1-47D1478A04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8"/>
          <a:stretch/>
        </p:blipFill>
        <p:spPr>
          <a:xfrm rot="5400000">
            <a:off x="6455742" y="1385899"/>
            <a:ext cx="6312093" cy="388662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78D358-CDE1-4B1E-BD65-EE4B20740944}"/>
              </a:ext>
            </a:extLst>
          </p:cNvPr>
          <p:cNvSpPr txBox="1"/>
          <p:nvPr/>
        </p:nvSpPr>
        <p:spPr>
          <a:xfrm>
            <a:off x="7531997" y="6492875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James R. Allison, Georgia DNR, Bugwood.org</a:t>
            </a:r>
          </a:p>
        </p:txBody>
      </p:sp>
    </p:spTree>
    <p:extLst>
      <p:ext uri="{BB962C8B-B14F-4D97-AF65-F5344CB8AC3E}">
        <p14:creationId xmlns:p14="http://schemas.microsoft.com/office/powerpoint/2010/main" val="411788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860B28-AEAB-4731-88CA-F58C3CDA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0A67BB-A6E3-47AB-9015-ABA8ABE7B3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It often invades old fields, woodland edges, and other disturbed areas</a:t>
            </a:r>
          </a:p>
          <a:p>
            <a:r>
              <a:rPr lang="en-US" dirty="0"/>
              <a:t>Can be easily mistaken for </a:t>
            </a:r>
            <a:r>
              <a:rPr lang="en-US" i="1" dirty="0"/>
              <a:t>Prunus</a:t>
            </a:r>
            <a:r>
              <a:rPr lang="en-US" dirty="0"/>
              <a:t> and other </a:t>
            </a:r>
            <a:r>
              <a:rPr lang="en-US" i="1" dirty="0"/>
              <a:t>Elaeagnus</a:t>
            </a:r>
            <a:r>
              <a:rPr lang="en-US" dirty="0"/>
              <a:t> species, leaf shape and fruit color are key characteristics</a:t>
            </a:r>
          </a:p>
        </p:txBody>
      </p:sp>
      <p:pic>
        <p:nvPicPr>
          <p:cNvPr id="3" name="Content Placeholder 2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27C90A6C-4B5B-45A5-857E-C795F6ED55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825625"/>
            <a:ext cx="5731179" cy="380586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533E75-7049-4333-A497-0506B9098436}"/>
              </a:ext>
            </a:extLst>
          </p:cNvPr>
          <p:cNvSpPr txBox="1"/>
          <p:nvPr/>
        </p:nvSpPr>
        <p:spPr>
          <a:xfrm>
            <a:off x="6172202" y="5627923"/>
            <a:ext cx="3907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Leslie J. </a:t>
            </a:r>
            <a:r>
              <a:rPr lang="en-US" sz="1200" dirty="0" err="1"/>
              <a:t>Mehrhoff</a:t>
            </a:r>
            <a:r>
              <a:rPr lang="en-US" sz="1200" dirty="0"/>
              <a:t>, University of Connecticut, Bugwood.org</a:t>
            </a:r>
          </a:p>
        </p:txBody>
      </p:sp>
    </p:spTree>
    <p:extLst>
      <p:ext uri="{BB962C8B-B14F-4D97-AF65-F5344CB8AC3E}">
        <p14:creationId xmlns:p14="http://schemas.microsoft.com/office/powerpoint/2010/main" val="308546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CF221911E6094A9806396E4589B962" ma:contentTypeVersion="15" ma:contentTypeDescription="Create a new document." ma:contentTypeScope="" ma:versionID="61292538485a7dd345e0ba5299bc3f9d">
  <xsd:schema xmlns:xsd="http://www.w3.org/2001/XMLSchema" xmlns:xs="http://www.w3.org/2001/XMLSchema" xmlns:p="http://schemas.microsoft.com/office/2006/metadata/properties" xmlns:ns1="http://schemas.microsoft.com/sharepoint/v3" xmlns:ns3="6fdc3133-a3d2-4425-bf7b-7eae0d7546ed" xmlns:ns4="677d27af-ca27-4d1f-83a6-94ee2c10a14d" targetNamespace="http://schemas.microsoft.com/office/2006/metadata/properties" ma:root="true" ma:fieldsID="a51f06da32cb546ca86a2221c25e85c6" ns1:_="" ns3:_="" ns4:_="">
    <xsd:import namespace="http://schemas.microsoft.com/sharepoint/v3"/>
    <xsd:import namespace="6fdc3133-a3d2-4425-bf7b-7eae0d7546ed"/>
    <xsd:import namespace="677d27af-ca27-4d1f-83a6-94ee2c10a1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c3133-a3d2-4425-bf7b-7eae0d7546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d27af-ca27-4d1f-83a6-94ee2c10a14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B8879D6-3BA7-4DA6-9D6C-FAF42D305A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fdc3133-a3d2-4425-bf7b-7eae0d7546ed"/>
    <ds:schemaRef ds:uri="677d27af-ca27-4d1f-83a6-94ee2c10a1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718DD1-8C11-4EEB-9F5D-E92792A8A9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A2978D-A039-449F-AF62-E7B846ECB166}">
  <ds:schemaRefs>
    <ds:schemaRef ds:uri="http://schemas.openxmlformats.org/package/2006/metadata/core-properties"/>
    <ds:schemaRef ds:uri="6fdc3133-a3d2-4425-bf7b-7eae0d7546ed"/>
    <ds:schemaRef ds:uri="http://purl.org/dc/terms/"/>
    <ds:schemaRef ds:uri="677d27af-ca27-4d1f-83a6-94ee2c10a14d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275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autumn olive</vt:lpstr>
      <vt:lpstr>Overview</vt:lpstr>
      <vt:lpstr>Appearance</vt:lpstr>
      <vt:lpstr>Foliage</vt:lpstr>
      <vt:lpstr>Flowers</vt:lpstr>
      <vt:lpstr>Fruit</vt:lpstr>
      <vt:lpstr>More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autumn olive</dc:title>
  <dc:creator>Rebekah Danielle Wallace</dc:creator>
  <cp:lastModifiedBy>Rebekah Danielle Wallace</cp:lastModifiedBy>
  <cp:revision>3</cp:revision>
  <dcterms:created xsi:type="dcterms:W3CDTF">2020-06-07T03:38:23Z</dcterms:created>
  <dcterms:modified xsi:type="dcterms:W3CDTF">2021-08-21T18:25:35Z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0x010100F8CF221911E6094A9806396E4589B962</vt:lpwstr>
  </property>
</Properties>
</file>